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" r:id="rId2"/>
  </p:sldIdLst>
  <p:sldSz cx="12188825" cy="6858000"/>
  <p:notesSz cx="6858000" cy="9144000"/>
  <p:custDataLst>
    <p:tags r:id="rId5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howGuides="1">
      <p:cViewPr varScale="1">
        <p:scale>
          <a:sx n="70" d="100"/>
          <a:sy n="70" d="100"/>
        </p:scale>
        <p:origin x="536" y="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9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58843F-7AD6-40E6-A65A-59E95C7BCEFE}" type="datetime1">
              <a:rPr lang="fr-FR" smtClean="0"/>
              <a:t>29/07/2024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6B40D-A8C1-4213-BF3B-CC3E48E5818E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69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648D97-6047-4EA4-81A5-C316686A28EC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455CE1-39D3-4C45-8B15-76193B050F23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6E448A-1A1F-44B3-8EB8-5916342DBC75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eur droit 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3" name="Espace réservé d’image 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54342-26C4-4A1C-B966-A3A68148873A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CE1689-4D26-4267-BF9E-C6C2319B42B7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C4493F-823F-47E9-90B6-181E5DFF5435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, puis sélectionnez l’image à ajouter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7" name="Rectangle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2" name="Espace réservé d’image 10" descr="Espace réservé vide pour ajouter une image. Cliquez sur l’espace réservé, puis sélectionnez l’image à ajouter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9" name="Rectangle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3" name="Espace réservé d’image 10" descr="Espace réservé vide pour ajouter une image. Cliquez sur l’espace réservé et sélectionnez l’image à ajouter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3FC5F7-A0FB-44CD-AF7C-CE374E4A65BF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secondaire avec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’image 10" descr="Espace réservé vide pour ajouter une image. Cliquez sur l’espace réservé, puis sélectionnez l’image à ajouter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12" name="Espace réservé d’image 10" descr="Espace réservé vide pour ajouter une image. Cliquez sur l’espace réservé, puis sélectionnez l’image à ajouter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13" name="Espace réservé d’image 10" descr="Espace réservé vide pour ajouter une image. Cliquez sur l’espace réservé et sélectionnez l’image à ajouter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964E18-5325-41C0-80E5-095CE82AFC75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B8E6FA-483C-4046-8884-20412DC0454A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Rectangle 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4" name="Espace réservé d’image 13" descr="Espace réservé vide pour ajouter une image. Cliquez sur l’espace réservé et sélectionnez l’image à ajouter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 rtl="0">
              <a:buNone/>
              <a:defRPr sz="1600"/>
            </a:lvl1pPr>
          </a:lstStyle>
          <a:p>
            <a:pPr rtl="0"/>
            <a:r>
              <a:rPr lang="fr-FR"/>
              <a:t>Cliquez sur l'icône pour ajouter une image</a:t>
            </a:r>
            <a:endParaRPr lang="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eur droit 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C6922E-F321-4752-9373-C0AE06BE4E32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C2046F8-6878-42E3-9D55-8442C217A759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B0B105-2AB8-4093-BCD2-F1D2C04486F0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1E679D-33FA-4EE8-87AC-BD21BEA3769E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DDB8DE-7A4D-4DE6-881C-3899131547E0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7F871A6-BCAD-4D64-866E-10AE3C729B17}" type="datetime1">
              <a:rPr lang="fr-FR" smtClean="0"/>
              <a:pPr/>
              <a:t>29/07/2024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62564" y="908720"/>
            <a:ext cx="3888432" cy="4320479"/>
          </a:xfrm>
        </p:spPr>
        <p:txBody>
          <a:bodyPr rtlCol="0">
            <a:normAutofit/>
          </a:bodyPr>
          <a:lstStyle/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CIDFont+F1"/>
              </a:rPr>
              <a:t>Votre restaurant reste ouvert tout l’été</a:t>
            </a:r>
            <a:br>
              <a:rPr lang="fr-FR" sz="1800" b="0" i="0" u="none" strike="noStrike" baseline="0" dirty="0">
                <a:solidFill>
                  <a:srgbClr val="000000"/>
                </a:solidFill>
                <a:latin typeface="CIDFont+F1"/>
              </a:rPr>
            </a:br>
            <a:br>
              <a:rPr lang="fr-FR" sz="1800" b="0" i="0" u="none" strike="noStrike" baseline="0" dirty="0">
                <a:solidFill>
                  <a:srgbClr val="000000"/>
                </a:solidFill>
                <a:latin typeface="CIDFont+F1"/>
              </a:rPr>
            </a:br>
            <a:br>
              <a:rPr lang="fr-FR" sz="1800" b="0" i="0" u="none" strike="noStrike" baseline="0" dirty="0">
                <a:solidFill>
                  <a:srgbClr val="000000"/>
                </a:solidFill>
                <a:latin typeface="CIDFont+F1"/>
              </a:rPr>
            </a:br>
            <a:r>
              <a:rPr lang="fr-FR" sz="1800" b="0" i="0" u="none" strike="noStrike" baseline="0" dirty="0">
                <a:solidFill>
                  <a:srgbClr val="C14F15"/>
                </a:solidFill>
                <a:latin typeface="CIDFont+F2"/>
              </a:rPr>
              <a:t>Du lundi 5 août au vendredi 23 août</a:t>
            </a:r>
            <a:br>
              <a:rPr lang="fr-FR" sz="1800" b="0" i="0" u="none" strike="noStrike" baseline="0" dirty="0">
                <a:solidFill>
                  <a:srgbClr val="C14F15"/>
                </a:solidFill>
                <a:latin typeface="CIDFont+F2"/>
              </a:rPr>
            </a:br>
            <a:br>
              <a:rPr lang="fr-FR" sz="1800" b="0" i="0" u="none" strike="noStrike" baseline="0" dirty="0">
                <a:solidFill>
                  <a:srgbClr val="C14F15"/>
                </a:solidFill>
                <a:latin typeface="CIDFont+F2"/>
              </a:rPr>
            </a:br>
            <a:r>
              <a:rPr lang="fr-FR" sz="1800" dirty="0">
                <a:solidFill>
                  <a:srgbClr val="C04E14"/>
                </a:solidFill>
                <a:latin typeface="CIDFont+F3"/>
              </a:rPr>
              <a:t>-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Les horaires sont modifiés</a:t>
            </a:r>
            <a:b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</a:br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du lundi au vendredi : 11h45 à 13h30</a:t>
            </a:r>
            <a:b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</a:br>
            <a:b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</a:br>
            <a:r>
              <a:rPr lang="fr-FR" sz="1800" dirty="0">
                <a:solidFill>
                  <a:srgbClr val="C04E14"/>
                </a:solidFill>
                <a:latin typeface="CIDFont+F3"/>
              </a:rPr>
              <a:t>-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Vous retrouverez l’o􀆯re à emporter</a:t>
            </a:r>
            <a:b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</a:br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(sandwichs et salades) au Self</a:t>
            </a:r>
            <a:b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</a:br>
            <a:b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</a:br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Exceptionnellement, le restaurant sera</a:t>
            </a:r>
            <a:b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</a:br>
            <a:r>
              <a:rPr lang="fr-F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CIDFont+F2"/>
              </a:rPr>
              <a:t>fermé vendredi 16 août 2024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CIDFont+F2"/>
              </a:rPr>
              <a:t>.</a:t>
            </a:r>
            <a:endParaRPr lang="fr-FR" dirty="0"/>
          </a:p>
        </p:txBody>
      </p:sp>
      <p:pic>
        <p:nvPicPr>
          <p:cNvPr id="5" name="Espace réservé d’image 4" descr="Part de tarte aux pommes sur une assiette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4973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Gastronomie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5187_TF02901023_TF02901023.potx" id="{F7584F76-1A78-48C5-9DE1-AD27A09E6745}" vid="{FC103E4D-6A4B-433B-825F-BAAAA63CBE9C}"/>
    </a:ext>
  </a:extLst>
</a:theme>
</file>

<file path=ppt/theme/theme2.xml><?xml version="1.0" encoding="utf-8"?>
<a:theme xmlns:a="http://schemas.openxmlformats.org/drawingml/2006/main" name="Thème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Nourriture  préparation à la présentation (grand écran)</Template>
  <TotalTime>0</TotalTime>
  <Words>66</Words>
  <Application>Microsoft Office PowerPoint</Application>
  <PresentationFormat>Personnalisé</PresentationFormat>
  <Paragraphs>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Cambria</vt:lpstr>
      <vt:lpstr>CIDFont+F1</vt:lpstr>
      <vt:lpstr>CIDFont+F2</vt:lpstr>
      <vt:lpstr>CIDFont+F3</vt:lpstr>
      <vt:lpstr>Gastronomie 16x9</vt:lpstr>
      <vt:lpstr>Votre restaurant reste ouvert tout l’été   Du lundi 5 août au vendredi 23 août  - Les horaires sont modifiés du lundi au vendredi : 11h45 à 13h30  - Vous retrouverez l’o􀆯re à emporter (sandwichs et salades) au Self  Exceptionnellement, le restaurant sera fermé vendredi 16 août 2024.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Nathalie Cibois</dc:creator>
  <cp:lastModifiedBy>Nathalie Cibois</cp:lastModifiedBy>
  <cp:revision>1</cp:revision>
  <dcterms:created xsi:type="dcterms:W3CDTF">2024-07-29T12:42:22Z</dcterms:created>
  <dcterms:modified xsi:type="dcterms:W3CDTF">2024-07-29T12:46:25Z</dcterms:modified>
</cp:coreProperties>
</file>