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4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3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9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6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96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44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0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D99F-E0DC-45FA-A6A7-59949012C9A9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D65A-C383-4A0B-82C8-DA7A76CC0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2915817" cy="51435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05659" y="1238695"/>
            <a:ext cx="5685009" cy="287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Chères clientes, Chers clients,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2600" b="1" dirty="0" smtClean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600" b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Nous vous informons que nos 3 restaurants seront exceptionnellement fermés le </a:t>
            </a:r>
            <a:r>
              <a:rPr lang="fr-FR" sz="2600" b="1" u="sng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V</a:t>
            </a:r>
            <a:r>
              <a:rPr lang="fr-FR" sz="2600" b="1" u="sng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endredi 22 </a:t>
            </a:r>
            <a:r>
              <a:rPr lang="fr-FR" sz="2600" b="1" u="sng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Mai 2020. </a:t>
            </a:r>
            <a:endParaRPr lang="fr-FR" sz="2600" b="1" u="sng" dirty="0" smtClean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15817" y="4371950"/>
            <a:ext cx="6228183" cy="4787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</a:rPr>
              <a:t>Merci de votre compréhension.</a:t>
            </a:r>
            <a:r>
              <a:rPr kumimoji="0" lang="fr-FR" altLang="fr-FR" sz="2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 Black" panose="020B0A04020102020204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r="40938" b="29092"/>
          <a:stretch/>
        </p:blipFill>
        <p:spPr>
          <a:xfrm>
            <a:off x="-1" y="2151854"/>
            <a:ext cx="2915817" cy="96406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062362" y="0"/>
            <a:ext cx="7092279" cy="9640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31839" y="123478"/>
            <a:ext cx="5832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PONT ASCENSION</a:t>
            </a:r>
            <a:endParaRPr lang="fr-FR" sz="4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25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30</Words>
  <Application>Microsoft Office PowerPoint</Application>
  <PresentationFormat>Affichage à l'écran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 les beaux soleils sa des beaux soleils</dc:creator>
  <cp:lastModifiedBy>slevass</cp:lastModifiedBy>
  <cp:revision>14</cp:revision>
  <dcterms:created xsi:type="dcterms:W3CDTF">2020-05-06T12:12:29Z</dcterms:created>
  <dcterms:modified xsi:type="dcterms:W3CDTF">2020-05-18T06:45:51Z</dcterms:modified>
</cp:coreProperties>
</file>