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fr-FR"/>
    </a:defPPr>
    <a:lvl1pPr marL="0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56" y="-7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563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471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23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6290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96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792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688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585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481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3775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273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1700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063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896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35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444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501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3008313" cy="871538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076326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282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9626" indent="0">
              <a:buNone/>
              <a:defRPr sz="2400"/>
            </a:lvl2pPr>
            <a:lvl3pPr marL="779252" indent="0">
              <a:buNone/>
              <a:defRPr sz="2000"/>
            </a:lvl3pPr>
            <a:lvl4pPr marL="1168878" indent="0">
              <a:buNone/>
              <a:defRPr sz="1700"/>
            </a:lvl4pPr>
            <a:lvl5pPr marL="1558503" indent="0">
              <a:buNone/>
              <a:defRPr sz="1700"/>
            </a:lvl5pPr>
            <a:lvl6pPr marL="1948129" indent="0">
              <a:buNone/>
              <a:defRPr sz="1700"/>
            </a:lvl6pPr>
            <a:lvl7pPr marL="2337755" indent="0">
              <a:buNone/>
              <a:defRPr sz="1700"/>
            </a:lvl7pPr>
            <a:lvl8pPr marL="2727381" indent="0">
              <a:buNone/>
              <a:defRPr sz="1700"/>
            </a:lvl8pPr>
            <a:lvl9pPr marL="3117007" indent="0">
              <a:buNone/>
              <a:defRPr sz="17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D99F-E0DC-45FA-A6A7-59949012C9A9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11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77925" tIns="38963" rIns="77925" bIns="3896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77925" tIns="38963" rIns="77925" bIns="3896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9D99F-E0DC-45FA-A6A7-59949012C9A9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3D65A-C383-4A0B-82C8-DA7A76CC0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26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79252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219" indent="-292219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3142" indent="-243516" algn="l" defTabSz="779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4065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690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53316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2942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2915817" cy="514350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205659" y="1238695"/>
            <a:ext cx="5685009" cy="2879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600" b="1" dirty="0" smtClean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Chères clientes, Chers clients,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2600" b="1" dirty="0" smtClean="0">
              <a:solidFill>
                <a:schemeClr val="bg1">
                  <a:lumMod val="65000"/>
                </a:schemeClr>
              </a:solidFill>
              <a:latin typeface="Arial Black" panose="020B0A040201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600" b="1" dirty="0" smtClean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Nous vous informons que nos 3 restaurants seront exceptionnellement fermés le </a:t>
            </a:r>
            <a:r>
              <a:rPr lang="fr-FR" sz="2600" b="1" u="sng" dirty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V</a:t>
            </a:r>
            <a:r>
              <a:rPr lang="fr-FR" sz="2600" b="1" u="sng" dirty="0" smtClean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endredi 22 </a:t>
            </a:r>
            <a:r>
              <a:rPr lang="fr-FR" sz="2600" b="1" u="sng" dirty="0" smtClean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</a:rPr>
              <a:t>Mai 2020. </a:t>
            </a:r>
            <a:endParaRPr lang="fr-FR" sz="2600" b="1" u="sng" dirty="0" smtClean="0">
              <a:solidFill>
                <a:schemeClr val="bg1">
                  <a:lumMod val="6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915817" y="4371950"/>
            <a:ext cx="6228183" cy="478797"/>
          </a:xfrm>
          <a:prstGeom prst="rect">
            <a:avLst/>
          </a:prstGeom>
          <a:noFill/>
        </p:spPr>
        <p:txBody>
          <a:bodyPr wrap="square" lIns="77925" tIns="38963" rIns="77925" bIns="38963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2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 Black" panose="020B0A04020102020204" pitchFamily="34" charset="0"/>
                <a:ea typeface="Calibri" pitchFamily="34" charset="0"/>
                <a:cs typeface="Times New Roman" pitchFamily="18" charset="0"/>
              </a:rPr>
              <a:t>Merci de votre compréhension.</a:t>
            </a:r>
            <a:r>
              <a:rPr kumimoji="0" lang="fr-FR" altLang="fr-FR" sz="2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 Black" panose="020B0A04020102020204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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27" r="40938" b="29092"/>
          <a:stretch/>
        </p:blipFill>
        <p:spPr>
          <a:xfrm>
            <a:off x="-1" y="2151854"/>
            <a:ext cx="2915817" cy="964062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062362" y="0"/>
            <a:ext cx="7092279" cy="964062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chemeClr val="bg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31839" y="123478"/>
            <a:ext cx="58326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PONT ASCENSION</a:t>
            </a:r>
            <a:endParaRPr lang="fr-FR" sz="4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1254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30</Words>
  <Application>Microsoft Office PowerPoint</Application>
  <PresentationFormat>Affichage à l'écran (16:9)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 les beaux soleils sa des beaux soleils</dc:creator>
  <cp:lastModifiedBy>slevass</cp:lastModifiedBy>
  <cp:revision>14</cp:revision>
  <dcterms:created xsi:type="dcterms:W3CDTF">2020-05-06T12:12:29Z</dcterms:created>
  <dcterms:modified xsi:type="dcterms:W3CDTF">2020-05-18T06:45:51Z</dcterms:modified>
</cp:coreProperties>
</file>