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fr-FR"/>
    </a:defPPr>
    <a:lvl1pPr marL="0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9626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79252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68878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58503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48129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56" y="-7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9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9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8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8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8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7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7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17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6563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471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233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6290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896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792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6887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5850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4812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3775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273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1700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0063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8965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6352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444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501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4787"/>
            <a:ext cx="3008313" cy="871538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0" cy="4389835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076326"/>
            <a:ext cx="3008313" cy="3518297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7282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9626" indent="0">
              <a:buNone/>
              <a:defRPr sz="2400"/>
            </a:lvl2pPr>
            <a:lvl3pPr marL="779252" indent="0">
              <a:buNone/>
              <a:defRPr sz="2000"/>
            </a:lvl3pPr>
            <a:lvl4pPr marL="1168878" indent="0">
              <a:buNone/>
              <a:defRPr sz="1700"/>
            </a:lvl4pPr>
            <a:lvl5pPr marL="1558503" indent="0">
              <a:buNone/>
              <a:defRPr sz="1700"/>
            </a:lvl5pPr>
            <a:lvl6pPr marL="1948129" indent="0">
              <a:buNone/>
              <a:defRPr sz="1700"/>
            </a:lvl6pPr>
            <a:lvl7pPr marL="2337755" indent="0">
              <a:buNone/>
              <a:defRPr sz="1700"/>
            </a:lvl7pPr>
            <a:lvl8pPr marL="2727381" indent="0">
              <a:buNone/>
              <a:defRPr sz="1700"/>
            </a:lvl8pPr>
            <a:lvl9pPr marL="3117007" indent="0">
              <a:buNone/>
              <a:defRPr sz="17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0115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77925" tIns="38963" rIns="77925" bIns="3896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77925" tIns="38963" rIns="77925" bIns="3896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9D99F-E0DC-45FA-A6A7-59949012C9A9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26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79252" rtl="0" eaLnBrk="1" latinLnBrk="0" hangingPunct="1"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2219" indent="-292219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33142" indent="-243516" algn="l" defTabSz="779252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4065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690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53316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2942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2568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194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11820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2915817" cy="51435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>
              <a:solidFill>
                <a:schemeClr val="bg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68378" y="1347614"/>
            <a:ext cx="5959571" cy="478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600" b="1" dirty="0" smtClean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</a:rPr>
              <a:t>Chères clientes, Chers clients,</a:t>
            </a:r>
            <a:endParaRPr lang="fr-FR" sz="2600" dirty="0" smtClean="0">
              <a:solidFill>
                <a:schemeClr val="bg1">
                  <a:lumMod val="6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27" r="40938" b="29092"/>
          <a:stretch/>
        </p:blipFill>
        <p:spPr>
          <a:xfrm>
            <a:off x="-1" y="2151854"/>
            <a:ext cx="2915817" cy="964062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051720" y="0"/>
            <a:ext cx="7092279" cy="964062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>
              <a:solidFill>
                <a:schemeClr val="bg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131839" y="123478"/>
            <a:ext cx="58326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RĒOUVERTURE</a:t>
            </a:r>
            <a:endParaRPr lang="fr-FR" sz="4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136006" y="2161310"/>
            <a:ext cx="576064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dirty="0" smtClean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</a:rPr>
              <a:t>A partir du 8 juin, il vous sera  proposé 1 ou  2 plats chauds, en plu</a:t>
            </a:r>
            <a:r>
              <a:rPr lang="fr-FR" sz="2600" b="1" dirty="0" smtClean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</a:rPr>
              <a:t>s </a:t>
            </a:r>
            <a:r>
              <a:rPr lang="fr-FR" sz="2600" dirty="0" smtClean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</a:rPr>
              <a:t>des repas froids déjà proposés, depuis le 11 mai 2020 </a:t>
            </a:r>
            <a:endParaRPr lang="fr-FR" sz="2600" u="sng" dirty="0">
              <a:solidFill>
                <a:schemeClr val="bg1">
                  <a:lumMod val="6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1254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36</Words>
  <Application>Microsoft Office PowerPoint</Application>
  <PresentationFormat>Affichage à l'écran (16:9)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 les beaux soleils sa des beaux soleils</dc:creator>
  <cp:lastModifiedBy>slevass</cp:lastModifiedBy>
  <cp:revision>13</cp:revision>
  <dcterms:created xsi:type="dcterms:W3CDTF">2020-05-06T12:12:29Z</dcterms:created>
  <dcterms:modified xsi:type="dcterms:W3CDTF">2020-06-05T11:15:24Z</dcterms:modified>
</cp:coreProperties>
</file>