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51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22/12/2021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56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22/12/2021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47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22/12/2021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23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22/12/2021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629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22/12/2021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063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22/12/2021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96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22/12/2021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35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22/12/2021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44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22/12/2021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501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22/12/2021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28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22/12/2021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11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77925" tIns="38963" rIns="77925" bIns="38963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D99F-E0DC-45FA-A6A7-59949012C9A9}" type="datetimeFigureOut">
              <a:rPr lang="fr-FR" smtClean="0"/>
              <a:t>22/12/2021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26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2915817" cy="51435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131839" y="1071047"/>
            <a:ext cx="5685009" cy="31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200" b="1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Chères Clientes, Chers Clients,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2200" b="1" dirty="0">
              <a:solidFill>
                <a:schemeClr val="bg1">
                  <a:lumMod val="65000"/>
                </a:schemeClr>
              </a:solidFill>
              <a:latin typeface="Arial Black" panose="020B0A040201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200" b="1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Il est impératif de venir </a:t>
            </a:r>
            <a:r>
              <a:rPr lang="fr-FR" sz="2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muni de votre badge </a:t>
            </a:r>
            <a:r>
              <a:rPr lang="fr-FR" sz="2200" b="1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pour déjeuner dans nos RIE et que ce badge soit </a:t>
            </a:r>
            <a:r>
              <a:rPr lang="fr-FR" sz="2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créditeur </a:t>
            </a:r>
            <a:r>
              <a:rPr lang="fr-FR" sz="2200" b="1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afin de faciliter le passage en caisse et éviter la perte de temps pour les caissières et les autres convives.</a:t>
            </a:r>
            <a:endParaRPr lang="fr-FR" sz="2200" dirty="0">
              <a:solidFill>
                <a:schemeClr val="bg1">
                  <a:lumMod val="6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131840" y="4443958"/>
            <a:ext cx="5832649" cy="417241"/>
          </a:xfrm>
          <a:prstGeom prst="rect">
            <a:avLst/>
          </a:prstGeom>
          <a:noFill/>
        </p:spPr>
        <p:txBody>
          <a:bodyPr wrap="square" lIns="77925" tIns="38963" rIns="77925" bIns="38963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  <a:t>Merci de votre compréhension.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 Black" panose="020B0A04020102020204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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27" r="40938" b="29092"/>
          <a:stretch/>
        </p:blipFill>
        <p:spPr>
          <a:xfrm>
            <a:off x="-1" y="2151854"/>
            <a:ext cx="2915817" cy="96406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051720" y="0"/>
            <a:ext cx="7092279" cy="96406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078410" y="101035"/>
            <a:ext cx="58326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Arial Black" panose="020B0A04020102020204" pitchFamily="34" charset="0"/>
              </a:rPr>
              <a:t>ACCES AUX RIE</a:t>
            </a:r>
          </a:p>
        </p:txBody>
      </p:sp>
    </p:spTree>
    <p:extLst>
      <p:ext uri="{BB962C8B-B14F-4D97-AF65-F5344CB8AC3E}">
        <p14:creationId xmlns:p14="http://schemas.microsoft.com/office/powerpoint/2010/main" val="23651254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</Words>
  <Application>Microsoft Office PowerPoint</Application>
  <PresentationFormat>Affichage à l'écran (16:9)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 les beaux soleils sa des beaux soleils</dc:creator>
  <cp:lastModifiedBy>Sylvie Levasseur</cp:lastModifiedBy>
  <cp:revision>14</cp:revision>
  <dcterms:created xsi:type="dcterms:W3CDTF">2020-05-06T12:12:29Z</dcterms:created>
  <dcterms:modified xsi:type="dcterms:W3CDTF">2021-12-22T12:04:15Z</dcterms:modified>
</cp:coreProperties>
</file>