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7561263" cy="10693400"/>
  <p:notesSz cx="6797675" cy="9926638"/>
  <p:defaultTextStyle>
    <a:defPPr>
      <a:defRPr lang="fr-F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369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5A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8" d="100"/>
          <a:sy n="58" d="100"/>
        </p:scale>
        <p:origin x="-2453" y="14"/>
      </p:cViewPr>
      <p:guideLst>
        <p:guide orient="horz" pos="3369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EBD576-8488-4E2E-B287-365CBDC288DC}" type="datetimeFigureOut">
              <a:rPr lang="fr-FR" smtClean="0"/>
              <a:pPr/>
              <a:t>18/10/2016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082800" y="744538"/>
            <a:ext cx="26320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F86073-A81A-42E1-BF41-EA0E39D49C6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5725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082800" y="744538"/>
            <a:ext cx="2632075" cy="3722687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86073-A81A-42E1-BF41-EA0E39D49C64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7565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095" y="3321890"/>
            <a:ext cx="6427074" cy="229215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190" y="6059599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E201B-ABEE-4138-A780-F413139F6DA9}" type="datetimeFigureOut">
              <a:rPr lang="fr-FR" smtClean="0"/>
              <a:pPr/>
              <a:t>18/10/2016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DF16E-A591-4647-9C32-5F5501CA3C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E201B-ABEE-4138-A780-F413139F6DA9}" type="datetimeFigureOut">
              <a:rPr lang="fr-FR" smtClean="0"/>
              <a:pPr/>
              <a:t>18/10/2016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DF16E-A591-4647-9C32-5F5501CA3C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481916" y="428233"/>
            <a:ext cx="1701284" cy="912404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78063" y="428233"/>
            <a:ext cx="4977832" cy="912404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E201B-ABEE-4138-A780-F413139F6DA9}" type="datetimeFigureOut">
              <a:rPr lang="fr-FR" smtClean="0"/>
              <a:pPr/>
              <a:t>18/10/2016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DF16E-A591-4647-9C32-5F5501CA3C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E201B-ABEE-4138-A780-F413139F6DA9}" type="datetimeFigureOut">
              <a:rPr lang="fr-FR" smtClean="0"/>
              <a:pPr/>
              <a:t>18/10/2016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DF16E-A591-4647-9C32-5F5501CA3C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288" y="6871504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288" y="4532319"/>
            <a:ext cx="6427074" cy="2339181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E201B-ABEE-4138-A780-F413139F6DA9}" type="datetimeFigureOut">
              <a:rPr lang="fr-FR" smtClean="0"/>
              <a:pPr/>
              <a:t>18/10/2016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DF16E-A591-4647-9C32-5F5501CA3C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78064" y="2495127"/>
            <a:ext cx="3339558" cy="7057150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843642" y="2495127"/>
            <a:ext cx="3339558" cy="7057150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E201B-ABEE-4138-A780-F413139F6DA9}" type="datetimeFigureOut">
              <a:rPr lang="fr-FR" smtClean="0"/>
              <a:pPr/>
              <a:t>18/10/2016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DF16E-A591-4647-9C32-5F5501CA3C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4" y="2393643"/>
            <a:ext cx="3340871" cy="99755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064" y="3391195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020" y="2393643"/>
            <a:ext cx="3342183" cy="99755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020" y="3391195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E201B-ABEE-4138-A780-F413139F6DA9}" type="datetimeFigureOut">
              <a:rPr lang="fr-FR" smtClean="0"/>
              <a:pPr/>
              <a:t>18/10/2016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DF16E-A591-4647-9C32-5F5501CA3C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E201B-ABEE-4138-A780-F413139F6DA9}" type="datetimeFigureOut">
              <a:rPr lang="fr-FR" smtClean="0"/>
              <a:pPr/>
              <a:t>18/10/2016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DF16E-A591-4647-9C32-5F5501CA3C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E201B-ABEE-4138-A780-F413139F6DA9}" type="datetimeFigureOut">
              <a:rPr lang="fr-FR" smtClean="0"/>
              <a:pPr/>
              <a:t>18/10/2016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DF16E-A591-4647-9C32-5F5501CA3C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7" y="425755"/>
            <a:ext cx="2487603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6" cy="9126520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067" y="2237694"/>
            <a:ext cx="2487603" cy="7314583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E201B-ABEE-4138-A780-F413139F6DA9}" type="datetimeFigureOut">
              <a:rPr lang="fr-FR" smtClean="0"/>
              <a:pPr/>
              <a:t>18/10/2016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DF16E-A591-4647-9C32-5F5501CA3C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060" y="7485385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E201B-ABEE-4138-A780-F413139F6DA9}" type="datetimeFigureOut">
              <a:rPr lang="fr-FR" smtClean="0"/>
              <a:pPr/>
              <a:t>18/10/2016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DF16E-A591-4647-9C32-5F5501CA3C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066" y="428237"/>
            <a:ext cx="6805137" cy="1782234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6" y="2495127"/>
            <a:ext cx="6805137" cy="7057150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066" y="9911202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E201B-ABEE-4138-A780-F413139F6DA9}" type="datetimeFigureOut">
              <a:rPr lang="fr-FR" smtClean="0"/>
              <a:pPr/>
              <a:t>18/10/2016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432" y="9911202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18908" y="9911202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DF16E-A591-4647-9C32-5F5501CA3C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emf"/><Relationship Id="rId7" Type="http://schemas.openxmlformats.org/officeDocument/2006/relationships/image" Target="../media/image5.jpe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 18" descr="TWENTY POUR TT -2.pdf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5022" t="11540" r="29736" b="15375"/>
          <a:stretch>
            <a:fillRect/>
          </a:stretch>
        </p:blipFill>
        <p:spPr>
          <a:xfrm>
            <a:off x="5513802" y="0"/>
            <a:ext cx="1795221" cy="182272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</p:spPr>
      </p:pic>
      <p:sp>
        <p:nvSpPr>
          <p:cNvPr id="6" name="Titre 1"/>
          <p:cNvSpPr txBox="1">
            <a:spLocks/>
          </p:cNvSpPr>
          <p:nvPr/>
        </p:nvSpPr>
        <p:spPr>
          <a:xfrm>
            <a:off x="0" y="1131859"/>
            <a:ext cx="7561263" cy="785818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 fontScale="97500"/>
          </a:bodyPr>
          <a:lstStyle/>
          <a:p>
            <a:pPr>
              <a:spcBef>
                <a:spcPct val="0"/>
              </a:spcBef>
            </a:pPr>
            <a:endParaRPr lang="fr-FR" sz="2800" b="1" u="sng" dirty="0">
              <a:solidFill>
                <a:srgbClr val="00B050"/>
              </a:solidFill>
              <a:latin typeface="Elior Medium" pitchFamily="2" charset="0"/>
              <a:ea typeface="+mj-ea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66119" y="1962324"/>
            <a:ext cx="5245074" cy="7776864"/>
          </a:xfrm>
          <a:prstGeom prst="rect">
            <a:avLst/>
          </a:prstGeom>
          <a:solidFill>
            <a:schemeClr val="tx1"/>
          </a:solidFill>
          <a:ln w="9525">
            <a:solidFill>
              <a:srgbClr val="FFC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t" anchorCtr="0"/>
          <a:lstStyle/>
          <a:p>
            <a:pPr algn="ctr"/>
            <a:endParaRPr lang="fr-FR" sz="3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lior Medium" pitchFamily="2" charset="0"/>
              <a:cs typeface="Arial" pitchFamily="34" charset="0"/>
            </a:endParaRPr>
          </a:p>
          <a:p>
            <a:pPr algn="ctr"/>
            <a:endParaRPr lang="fr-FR" sz="3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lior Medium" pitchFamily="2" charset="0"/>
              <a:cs typeface="Arial" pitchFamily="34" charset="0"/>
            </a:endParaRPr>
          </a:p>
          <a:p>
            <a:pPr algn="ctr"/>
            <a:endParaRPr lang="fr-FR" sz="3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eria Script Demo" pitchFamily="2" charset="0"/>
              <a:cs typeface="Arial" pitchFamily="34" charset="0"/>
            </a:endParaRPr>
          </a:p>
          <a:p>
            <a:pPr algn="ctr"/>
            <a:r>
              <a:rPr lang="fr-FR" sz="2800" b="1" dirty="0" smtClean="0">
                <a:solidFill>
                  <a:schemeClr val="accent6">
                    <a:lumMod val="75000"/>
                  </a:schemeClr>
                </a:solidFill>
                <a:latin typeface="Coneria Script Demo" pitchFamily="2" charset="0"/>
                <a:cs typeface="Arial" pitchFamily="34" charset="0"/>
              </a:rPr>
              <a:t>L’esprit </a:t>
            </a:r>
            <a:r>
              <a:rPr lang="fr-FR" sz="2800" b="1" dirty="0">
                <a:solidFill>
                  <a:schemeClr val="accent6">
                    <a:lumMod val="75000"/>
                  </a:schemeClr>
                </a:solidFill>
                <a:latin typeface="Coneria Script Demo" pitchFamily="2" charset="0"/>
                <a:cs typeface="Arial" pitchFamily="34" charset="0"/>
              </a:rPr>
              <a:t>Twenty, c’est du plaisir et de la liberté </a:t>
            </a:r>
            <a:endParaRPr lang="fr-FR" sz="2800" b="1" dirty="0" smtClean="0">
              <a:solidFill>
                <a:schemeClr val="accent6">
                  <a:lumMod val="75000"/>
                </a:schemeClr>
              </a:solidFill>
              <a:latin typeface="Coneria Script Demo" pitchFamily="2" charset="0"/>
              <a:cs typeface="Arial" pitchFamily="34" charset="0"/>
            </a:endParaRPr>
          </a:p>
          <a:p>
            <a:pPr algn="ctr"/>
            <a:r>
              <a:rPr lang="fr-FR" sz="2800" b="1" dirty="0" smtClean="0">
                <a:solidFill>
                  <a:schemeClr val="accent6">
                    <a:lumMod val="75000"/>
                  </a:schemeClr>
                </a:solidFill>
                <a:latin typeface="Coneria Script Demo" pitchFamily="2" charset="0"/>
                <a:cs typeface="Arial" pitchFamily="34" charset="0"/>
              </a:rPr>
              <a:t>selon </a:t>
            </a:r>
            <a:r>
              <a:rPr lang="fr-FR" sz="2800" b="1" dirty="0">
                <a:solidFill>
                  <a:schemeClr val="accent6">
                    <a:lumMod val="75000"/>
                  </a:schemeClr>
                </a:solidFill>
                <a:latin typeface="Coneria Script Demo" pitchFamily="2" charset="0"/>
                <a:cs typeface="Arial" pitchFamily="34" charset="0"/>
              </a:rPr>
              <a:t>votre envie du moment !</a:t>
            </a:r>
          </a:p>
          <a:p>
            <a:pPr algn="ctr"/>
            <a:endParaRPr lang="fr-FR" sz="1100" dirty="0" smtClean="0">
              <a:solidFill>
                <a:srgbClr val="505A5F"/>
              </a:solidFill>
              <a:latin typeface="Elior Medium" pitchFamily="2" charset="0"/>
              <a:cs typeface="Arial" pitchFamily="34" charset="0"/>
            </a:endParaRPr>
          </a:p>
          <a:p>
            <a:pPr algn="just"/>
            <a:r>
              <a:rPr lang="fr-FR" sz="1800" dirty="0" smtClean="0">
                <a:solidFill>
                  <a:schemeClr val="bg1"/>
                </a:solidFill>
                <a:latin typeface="Elior Medium" pitchFamily="2" charset="0"/>
                <a:cs typeface="Arial" pitchFamily="34" charset="0"/>
              </a:rPr>
              <a:t>Des </a:t>
            </a:r>
            <a:r>
              <a:rPr lang="fr-FR" sz="1800" dirty="0">
                <a:solidFill>
                  <a:schemeClr val="bg1"/>
                </a:solidFill>
                <a:latin typeface="Elior Medium" pitchFamily="2" charset="0"/>
                <a:cs typeface="Arial" pitchFamily="34" charset="0"/>
              </a:rPr>
              <a:t>sandwiches sur-mesure réalisés à la minute</a:t>
            </a:r>
            <a:r>
              <a:rPr lang="fr-FR" sz="1800" dirty="0" smtClean="0">
                <a:solidFill>
                  <a:schemeClr val="bg1"/>
                </a:solidFill>
                <a:latin typeface="Elior Medium" pitchFamily="2" charset="0"/>
                <a:cs typeface="Arial" pitchFamily="34" charset="0"/>
              </a:rPr>
              <a:t>…</a:t>
            </a:r>
            <a:endParaRPr lang="fr-FR" sz="1800" dirty="0">
              <a:solidFill>
                <a:schemeClr val="bg1"/>
              </a:solidFill>
              <a:latin typeface="Elior Medium" pitchFamily="2" charset="0"/>
              <a:cs typeface="Arial" pitchFamily="34" charset="0"/>
            </a:endParaRPr>
          </a:p>
          <a:p>
            <a:pPr indent="622300">
              <a:spcBef>
                <a:spcPts val="684"/>
              </a:spcBef>
            </a:pPr>
            <a:endParaRPr lang="fr-FR" sz="300" b="1" i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lior Light" pitchFamily="2" charset="0"/>
              <a:ea typeface="Dotum" pitchFamily="34" charset="-127"/>
              <a:cs typeface="Arial" pitchFamily="34" charset="0"/>
            </a:endParaRPr>
          </a:p>
          <a:p>
            <a:pPr indent="622300">
              <a:spcBef>
                <a:spcPts val="684"/>
              </a:spcBef>
            </a:pPr>
            <a:r>
              <a:rPr lang="fr-FR" sz="1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lior Light" pitchFamily="2" charset="0"/>
                <a:ea typeface="Dotum" pitchFamily="34" charset="-127"/>
                <a:cs typeface="Arial" pitchFamily="34" charset="0"/>
              </a:rPr>
              <a:t>#</a:t>
            </a:r>
            <a:r>
              <a:rPr lang="fr-FR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lior Light" pitchFamily="2" charset="0"/>
                <a:ea typeface="Dotum" pitchFamily="34" charset="-127"/>
                <a:cs typeface="Arial" pitchFamily="34" charset="0"/>
              </a:rPr>
              <a:t> </a:t>
            </a:r>
            <a:r>
              <a:rPr lang="fr-FR" sz="1400" b="1" dirty="0">
                <a:solidFill>
                  <a:schemeClr val="bg1"/>
                </a:solidFill>
                <a:latin typeface="Elior Light" pitchFamily="2" charset="0"/>
                <a:ea typeface="Dotum" pitchFamily="34" charset="-127"/>
                <a:cs typeface="Arial" pitchFamily="34" charset="0"/>
              </a:rPr>
              <a:t>Choisissez votre pain</a:t>
            </a:r>
          </a:p>
          <a:p>
            <a:pPr indent="622300">
              <a:spcBef>
                <a:spcPts val="684"/>
              </a:spcBef>
            </a:pPr>
            <a:r>
              <a:rPr lang="fr-FR" sz="1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lior Light" pitchFamily="2" charset="0"/>
                <a:ea typeface="Dotum" pitchFamily="34" charset="-127"/>
                <a:cs typeface="Arial" pitchFamily="34" charset="0"/>
              </a:rPr>
              <a:t>#</a:t>
            </a:r>
            <a:r>
              <a:rPr lang="fr-FR" sz="1400" b="1" dirty="0" smtClean="0">
                <a:solidFill>
                  <a:schemeClr val="bg1"/>
                </a:solidFill>
                <a:latin typeface="Elior Light" pitchFamily="2" charset="0"/>
                <a:ea typeface="Dotum" pitchFamily="34" charset="-127"/>
                <a:cs typeface="Arial" pitchFamily="34" charset="0"/>
              </a:rPr>
              <a:t> </a:t>
            </a:r>
            <a:r>
              <a:rPr lang="fr-FR" sz="1400" b="1" dirty="0">
                <a:solidFill>
                  <a:schemeClr val="bg1"/>
                </a:solidFill>
                <a:latin typeface="Elior Light" pitchFamily="2" charset="0"/>
                <a:ea typeface="Dotum" pitchFamily="34" charset="-127"/>
                <a:cs typeface="Arial" pitchFamily="34" charset="0"/>
              </a:rPr>
              <a:t>Assaisonnez d’une sauce savoureuse</a:t>
            </a:r>
          </a:p>
          <a:p>
            <a:pPr indent="622300">
              <a:spcBef>
                <a:spcPts val="684"/>
              </a:spcBef>
            </a:pPr>
            <a:r>
              <a:rPr lang="fr-FR" sz="1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lior Light" pitchFamily="2" charset="0"/>
                <a:ea typeface="Dotum" pitchFamily="34" charset="-127"/>
                <a:cs typeface="Arial" pitchFamily="34" charset="0"/>
              </a:rPr>
              <a:t>#</a:t>
            </a:r>
            <a:r>
              <a:rPr lang="fr-FR" sz="1400" b="1" dirty="0" smtClean="0">
                <a:solidFill>
                  <a:schemeClr val="bg1"/>
                </a:solidFill>
                <a:latin typeface="Elior Light" pitchFamily="2" charset="0"/>
                <a:ea typeface="Dotum" pitchFamily="34" charset="-127"/>
                <a:cs typeface="Arial" pitchFamily="34" charset="0"/>
              </a:rPr>
              <a:t> Ajoutez </a:t>
            </a:r>
            <a:r>
              <a:rPr lang="fr-FR" sz="1400" b="1" dirty="0">
                <a:solidFill>
                  <a:schemeClr val="bg1"/>
                </a:solidFill>
                <a:latin typeface="Elior Light" pitchFamily="2" charset="0"/>
                <a:ea typeface="Dotum" pitchFamily="34" charset="-127"/>
                <a:cs typeface="Arial" pitchFamily="34" charset="0"/>
              </a:rPr>
              <a:t>3 ingrédients et 1 condiment</a:t>
            </a:r>
          </a:p>
          <a:p>
            <a:pPr indent="622300">
              <a:spcBef>
                <a:spcPts val="684"/>
              </a:spcBef>
            </a:pPr>
            <a:r>
              <a:rPr lang="fr-FR" sz="1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lior Light" pitchFamily="2" charset="0"/>
                <a:ea typeface="Dotum" pitchFamily="34" charset="-127"/>
                <a:cs typeface="Arial" pitchFamily="34" charset="0"/>
              </a:rPr>
              <a:t>#</a:t>
            </a:r>
            <a:r>
              <a:rPr lang="fr-FR" sz="1400" b="1" dirty="0" smtClean="0">
                <a:solidFill>
                  <a:schemeClr val="bg1"/>
                </a:solidFill>
                <a:latin typeface="Elior Light" pitchFamily="2" charset="0"/>
                <a:ea typeface="Dotum" pitchFamily="34" charset="-127"/>
                <a:cs typeface="Arial" pitchFamily="34" charset="0"/>
              </a:rPr>
              <a:t> Dégustez </a:t>
            </a:r>
            <a:r>
              <a:rPr lang="fr-FR" sz="1400" b="1" dirty="0">
                <a:solidFill>
                  <a:schemeClr val="bg1"/>
                </a:solidFill>
                <a:latin typeface="Elior Light" pitchFamily="2" charset="0"/>
                <a:ea typeface="Dotum" pitchFamily="34" charset="-127"/>
                <a:cs typeface="Arial" pitchFamily="34" charset="0"/>
              </a:rPr>
              <a:t>votre sandwich chaud ou </a:t>
            </a:r>
            <a:r>
              <a:rPr lang="fr-FR" sz="1400" b="1" dirty="0" smtClean="0">
                <a:solidFill>
                  <a:schemeClr val="bg1"/>
                </a:solidFill>
                <a:latin typeface="Elior Light" pitchFamily="2" charset="0"/>
                <a:ea typeface="Dotum" pitchFamily="34" charset="-127"/>
                <a:cs typeface="Arial" pitchFamily="34" charset="0"/>
              </a:rPr>
              <a:t>froid</a:t>
            </a:r>
            <a:endParaRPr lang="fr-FR" sz="1400" b="1" dirty="0">
              <a:solidFill>
                <a:schemeClr val="bg1"/>
              </a:solidFill>
              <a:latin typeface="Elior Light" pitchFamily="2" charset="0"/>
              <a:ea typeface="Dotum" pitchFamily="34" charset="-127"/>
              <a:cs typeface="Arial" pitchFamily="34" charset="0"/>
            </a:endParaRPr>
          </a:p>
          <a:p>
            <a:pPr algn="ctr"/>
            <a:endParaRPr lang="fr-FR" sz="1600" dirty="0">
              <a:solidFill>
                <a:schemeClr val="bg1"/>
              </a:solidFill>
              <a:latin typeface="Elior Medium" pitchFamily="2" charset="0"/>
              <a:cs typeface="Arial" pitchFamily="34" charset="0"/>
            </a:endParaRPr>
          </a:p>
          <a:p>
            <a:r>
              <a:rPr lang="fr-FR" sz="1800" dirty="0" smtClean="0">
                <a:solidFill>
                  <a:schemeClr val="bg1"/>
                </a:solidFill>
                <a:latin typeface="Elior Medium" pitchFamily="2" charset="0"/>
                <a:cs typeface="Arial" pitchFamily="34" charset="0"/>
              </a:rPr>
              <a:t>Mais aussi…</a:t>
            </a:r>
          </a:p>
          <a:p>
            <a:endParaRPr lang="fr-FR" sz="900" dirty="0" smtClean="0">
              <a:solidFill>
                <a:schemeClr val="bg1"/>
              </a:solidFill>
              <a:latin typeface="Elior Medium" pitchFamily="2" charset="0"/>
              <a:cs typeface="Arial" pitchFamily="34" charset="0"/>
            </a:endParaRPr>
          </a:p>
          <a:p>
            <a:r>
              <a:rPr lang="fr-FR" sz="1400" dirty="0" smtClean="0">
                <a:solidFill>
                  <a:schemeClr val="bg1"/>
                </a:solidFill>
                <a:latin typeface="Elior Medium" pitchFamily="2" charset="0"/>
                <a:cs typeface="Arial" pitchFamily="34" charset="0"/>
              </a:rPr>
              <a:t>Des sandwiches club, des </a:t>
            </a:r>
            <a:r>
              <a:rPr lang="fr-FR" sz="1400" dirty="0" err="1" smtClean="0">
                <a:solidFill>
                  <a:schemeClr val="bg1"/>
                </a:solidFill>
                <a:latin typeface="Elior Medium" pitchFamily="2" charset="0"/>
                <a:cs typeface="Arial" pitchFamily="34" charset="0"/>
              </a:rPr>
              <a:t>Wraps</a:t>
            </a:r>
            <a:r>
              <a:rPr lang="fr-FR" sz="1400" dirty="0" smtClean="0">
                <a:solidFill>
                  <a:schemeClr val="bg1"/>
                </a:solidFill>
                <a:latin typeface="Elior Medium" pitchFamily="2" charset="0"/>
                <a:cs typeface="Arial" pitchFamily="34" charset="0"/>
              </a:rPr>
              <a:t>, des tartes salées, des salades.</a:t>
            </a:r>
          </a:p>
          <a:p>
            <a:endParaRPr lang="fr-FR" sz="1000" dirty="0" smtClean="0">
              <a:solidFill>
                <a:schemeClr val="bg1"/>
              </a:solidFill>
              <a:latin typeface="Elior Medium" pitchFamily="2" charset="0"/>
              <a:cs typeface="Arial" pitchFamily="34" charset="0"/>
            </a:endParaRPr>
          </a:p>
          <a:p>
            <a:r>
              <a:rPr lang="fr-FR" sz="1400" dirty="0" smtClean="0">
                <a:solidFill>
                  <a:schemeClr val="bg1"/>
                </a:solidFill>
                <a:latin typeface="Elior Medium" pitchFamily="2" charset="0"/>
                <a:cs typeface="Arial" pitchFamily="34" charset="0"/>
              </a:rPr>
              <a:t>Retrouvez vos desserts préférés, les produits de Michel et Augustin.</a:t>
            </a:r>
          </a:p>
          <a:p>
            <a:endParaRPr lang="fr-FR" sz="1050" dirty="0" smtClean="0">
              <a:solidFill>
                <a:schemeClr val="bg1"/>
              </a:solidFill>
              <a:latin typeface="Elior Medium" pitchFamily="2" charset="0"/>
              <a:cs typeface="Arial" pitchFamily="34" charset="0"/>
            </a:endParaRPr>
          </a:p>
          <a:p>
            <a:r>
              <a:rPr lang="fr-FR" sz="1400" dirty="0" smtClean="0">
                <a:solidFill>
                  <a:schemeClr val="bg1"/>
                </a:solidFill>
                <a:latin typeface="Elior Medium" pitchFamily="2" charset="0"/>
                <a:cs typeface="Arial" pitchFamily="34" charset="0"/>
              </a:rPr>
              <a:t>Rafraîchissez vous avec les nouvelles boissons, Arizona, Innocent….</a:t>
            </a:r>
          </a:p>
          <a:p>
            <a:pPr algn="just"/>
            <a:endParaRPr lang="fr-FR" sz="1600" dirty="0" smtClean="0">
              <a:solidFill>
                <a:schemeClr val="bg1"/>
              </a:solidFill>
              <a:latin typeface="Elior Medium" pitchFamily="2" charset="0"/>
              <a:cs typeface="Arial" pitchFamily="34" charset="0"/>
            </a:endParaRPr>
          </a:p>
          <a:p>
            <a:pPr algn="ctr"/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  <a:latin typeface="Coneria Script Demo" pitchFamily="2" charset="0"/>
                <a:cs typeface="Arial" pitchFamily="34" charset="0"/>
              </a:rPr>
              <a:t>Formule salade maison</a:t>
            </a:r>
          </a:p>
          <a:p>
            <a:pPr algn="ctr"/>
            <a:r>
              <a:rPr lang="fr-FR" sz="1600" dirty="0" smtClean="0">
                <a:solidFill>
                  <a:schemeClr val="accent6">
                    <a:lumMod val="75000"/>
                  </a:schemeClr>
                </a:solidFill>
                <a:latin typeface="Elior Medium" pitchFamily="2" charset="0"/>
                <a:cs typeface="Arial" pitchFamily="34" charset="0"/>
              </a:rPr>
              <a:t>5,93 € TTC</a:t>
            </a:r>
          </a:p>
          <a:p>
            <a:pPr algn="ctr"/>
            <a:r>
              <a:rPr lang="de-DE" sz="1600" dirty="0" smtClean="0">
                <a:solidFill>
                  <a:schemeClr val="bg1"/>
                </a:solidFill>
                <a:latin typeface="Elior Light" pitchFamily="2" charset="0"/>
                <a:cs typeface="Arial" pitchFamily="34" charset="0"/>
              </a:rPr>
              <a:t>1 </a:t>
            </a:r>
            <a:r>
              <a:rPr lang="de-DE" sz="1600" dirty="0" err="1" smtClean="0">
                <a:solidFill>
                  <a:schemeClr val="bg1"/>
                </a:solidFill>
                <a:latin typeface="Elior Light" pitchFamily="2" charset="0"/>
                <a:cs typeface="Arial" pitchFamily="34" charset="0"/>
              </a:rPr>
              <a:t>salade</a:t>
            </a:r>
            <a:r>
              <a:rPr lang="de-DE" sz="1600" dirty="0" smtClean="0">
                <a:solidFill>
                  <a:schemeClr val="bg1"/>
                </a:solidFill>
                <a:latin typeface="Elior Light" pitchFamily="2" charset="0"/>
                <a:cs typeface="Arial" pitchFamily="34" charset="0"/>
              </a:rPr>
              <a:t> + 1 </a:t>
            </a:r>
            <a:r>
              <a:rPr lang="de-DE" sz="1600" dirty="0" err="1" smtClean="0">
                <a:solidFill>
                  <a:schemeClr val="bg1"/>
                </a:solidFill>
                <a:latin typeface="Elior Light" pitchFamily="2" charset="0"/>
                <a:cs typeface="Arial" pitchFamily="34" charset="0"/>
              </a:rPr>
              <a:t>dessert</a:t>
            </a:r>
            <a:r>
              <a:rPr lang="de-DE" sz="1600" dirty="0" smtClean="0">
                <a:solidFill>
                  <a:schemeClr val="bg1"/>
                </a:solidFill>
                <a:latin typeface="Elior Light" pitchFamily="2" charset="0"/>
                <a:cs typeface="Arial" pitchFamily="34" charset="0"/>
              </a:rPr>
              <a:t> + 1 </a:t>
            </a:r>
            <a:r>
              <a:rPr lang="de-DE" sz="1600" dirty="0" err="1" smtClean="0">
                <a:solidFill>
                  <a:schemeClr val="bg1"/>
                </a:solidFill>
                <a:latin typeface="Elior Light" pitchFamily="2" charset="0"/>
                <a:cs typeface="Arial" pitchFamily="34" charset="0"/>
              </a:rPr>
              <a:t>boisson</a:t>
            </a:r>
            <a:endParaRPr lang="de-DE" sz="1600" dirty="0" smtClean="0">
              <a:solidFill>
                <a:schemeClr val="bg1"/>
              </a:solidFill>
              <a:latin typeface="Elior Light" pitchFamily="2" charset="0"/>
              <a:cs typeface="Arial" pitchFamily="34" charset="0"/>
            </a:endParaRPr>
          </a:p>
          <a:p>
            <a:pPr algn="ctr"/>
            <a:r>
              <a:rPr lang="de-DE" sz="1600" dirty="0" smtClean="0">
                <a:solidFill>
                  <a:schemeClr val="bg1"/>
                </a:solidFill>
                <a:latin typeface="Elior Light" pitchFamily="2" charset="0"/>
                <a:cs typeface="Arial" pitchFamily="34" charset="0"/>
              </a:rPr>
              <a:t> </a:t>
            </a:r>
          </a:p>
          <a:p>
            <a:pPr algn="ctr"/>
            <a:endParaRPr lang="de-DE" sz="800" dirty="0" smtClean="0">
              <a:solidFill>
                <a:schemeClr val="bg1"/>
              </a:solidFill>
              <a:latin typeface="Elior Light" pitchFamily="2" charset="0"/>
              <a:cs typeface="Arial" pitchFamily="34" charset="0"/>
            </a:endParaRPr>
          </a:p>
          <a:p>
            <a:pPr algn="ctr"/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  <a:latin typeface="Coneria Script Demo" pitchFamily="2" charset="0"/>
                <a:cs typeface="Arial" pitchFamily="34" charset="0"/>
              </a:rPr>
              <a:t>Formule sandwich sur mesure </a:t>
            </a:r>
            <a:endParaRPr lang="de-DE" sz="2000" dirty="0" smtClean="0">
              <a:solidFill>
                <a:schemeClr val="accent6">
                  <a:lumMod val="75000"/>
                </a:schemeClr>
              </a:solidFill>
              <a:latin typeface="Coneria Script Demo" pitchFamily="2" charset="0"/>
              <a:cs typeface="Arial" pitchFamily="34" charset="0"/>
            </a:endParaRPr>
          </a:p>
          <a:p>
            <a:pPr algn="ctr"/>
            <a:r>
              <a:rPr lang="de-DE" sz="1600" dirty="0" smtClean="0">
                <a:solidFill>
                  <a:schemeClr val="accent6">
                    <a:lumMod val="75000"/>
                  </a:schemeClr>
                </a:solidFill>
                <a:latin typeface="Elior Medium" pitchFamily="2" charset="0"/>
                <a:cs typeface="Arial" pitchFamily="34" charset="0"/>
              </a:rPr>
              <a:t>6,49</a:t>
            </a:r>
            <a:r>
              <a:rPr lang="fr-FR" sz="1600" dirty="0" smtClean="0">
                <a:solidFill>
                  <a:schemeClr val="accent6">
                    <a:lumMod val="75000"/>
                  </a:schemeClr>
                </a:solidFill>
                <a:latin typeface="Elior Medium" pitchFamily="2" charset="0"/>
                <a:cs typeface="Arial" pitchFamily="34" charset="0"/>
              </a:rPr>
              <a:t> € TTC</a:t>
            </a:r>
          </a:p>
          <a:p>
            <a:pPr algn="ctr"/>
            <a:r>
              <a:rPr lang="de-DE" sz="1600" dirty="0" smtClean="0">
                <a:solidFill>
                  <a:schemeClr val="bg1"/>
                </a:solidFill>
                <a:latin typeface="Elior Light" pitchFamily="2" charset="0"/>
                <a:cs typeface="Arial" pitchFamily="34" charset="0"/>
              </a:rPr>
              <a:t>1 </a:t>
            </a:r>
            <a:r>
              <a:rPr lang="de-DE" sz="1600" dirty="0" err="1" smtClean="0">
                <a:solidFill>
                  <a:schemeClr val="bg1"/>
                </a:solidFill>
                <a:latin typeface="Elior Light" pitchFamily="2" charset="0"/>
                <a:cs typeface="Arial" pitchFamily="34" charset="0"/>
              </a:rPr>
              <a:t>sandwich</a:t>
            </a:r>
            <a:r>
              <a:rPr lang="de-DE" sz="1600" dirty="0" smtClean="0">
                <a:solidFill>
                  <a:schemeClr val="bg1"/>
                </a:solidFill>
                <a:latin typeface="Elior Light" pitchFamily="2" charset="0"/>
                <a:cs typeface="Arial" pitchFamily="34" charset="0"/>
              </a:rPr>
              <a:t> + 1 </a:t>
            </a:r>
            <a:r>
              <a:rPr lang="de-DE" sz="1600" dirty="0" err="1" smtClean="0">
                <a:solidFill>
                  <a:schemeClr val="bg1"/>
                </a:solidFill>
                <a:latin typeface="Elior Light" pitchFamily="2" charset="0"/>
                <a:cs typeface="Arial" pitchFamily="34" charset="0"/>
              </a:rPr>
              <a:t>dessert</a:t>
            </a:r>
            <a:r>
              <a:rPr lang="de-DE" sz="1600" dirty="0" smtClean="0">
                <a:solidFill>
                  <a:schemeClr val="bg1"/>
                </a:solidFill>
                <a:latin typeface="Elior Light" pitchFamily="2" charset="0"/>
                <a:cs typeface="Arial" pitchFamily="34" charset="0"/>
              </a:rPr>
              <a:t> + 1 </a:t>
            </a:r>
            <a:r>
              <a:rPr lang="de-DE" sz="1600" dirty="0" err="1" smtClean="0">
                <a:solidFill>
                  <a:schemeClr val="bg1"/>
                </a:solidFill>
                <a:latin typeface="Elior Light" pitchFamily="2" charset="0"/>
                <a:cs typeface="Arial" pitchFamily="34" charset="0"/>
              </a:rPr>
              <a:t>boisson</a:t>
            </a:r>
            <a:endParaRPr lang="de-DE" sz="1600" dirty="0" smtClean="0">
              <a:solidFill>
                <a:schemeClr val="bg1"/>
              </a:solidFill>
              <a:latin typeface="Elior Light" pitchFamily="2" charset="0"/>
              <a:cs typeface="Arial" pitchFamily="34" charset="0"/>
            </a:endParaRPr>
          </a:p>
          <a:p>
            <a:pPr>
              <a:tabLst>
                <a:tab pos="2603500" algn="l"/>
              </a:tabLst>
            </a:pPr>
            <a:endParaRPr lang="de-DE" sz="1600" dirty="0" smtClean="0">
              <a:solidFill>
                <a:schemeClr val="bg1"/>
              </a:solidFill>
              <a:latin typeface="Elior Medium" pitchFamily="2" charset="0"/>
              <a:cs typeface="Arial" pitchFamily="34" charset="0"/>
            </a:endParaRPr>
          </a:p>
          <a:p>
            <a:pPr algn="ctr"/>
            <a:r>
              <a:rPr lang="de-DE" sz="1600" dirty="0" err="1" smtClean="0">
                <a:solidFill>
                  <a:schemeClr val="accent6">
                    <a:lumMod val="75000"/>
                  </a:schemeClr>
                </a:solidFill>
                <a:latin typeface="Elior Medium" pitchFamily="2" charset="0"/>
                <a:cs typeface="Arial" pitchFamily="34" charset="0"/>
              </a:rPr>
              <a:t>Ou</a:t>
            </a:r>
            <a:r>
              <a:rPr lang="de-DE" sz="1600" dirty="0" smtClean="0">
                <a:solidFill>
                  <a:schemeClr val="accent6">
                    <a:lumMod val="75000"/>
                  </a:schemeClr>
                </a:solidFill>
                <a:latin typeface="Elior Medium" pitchFamily="2" charset="0"/>
                <a:cs typeface="Arial" pitchFamily="34" charset="0"/>
              </a:rPr>
              <a:t> à la </a:t>
            </a:r>
            <a:r>
              <a:rPr lang="de-DE" sz="1600" dirty="0" err="1" smtClean="0">
                <a:solidFill>
                  <a:schemeClr val="accent6">
                    <a:lumMod val="75000"/>
                  </a:schemeClr>
                </a:solidFill>
                <a:latin typeface="Elior Medium" pitchFamily="2" charset="0"/>
                <a:cs typeface="Arial" pitchFamily="34" charset="0"/>
              </a:rPr>
              <a:t>carte</a:t>
            </a:r>
            <a:endParaRPr lang="de-DE" sz="1600" dirty="0" smtClean="0">
              <a:solidFill>
                <a:schemeClr val="accent6">
                  <a:lumMod val="75000"/>
                </a:schemeClr>
              </a:solidFill>
              <a:latin typeface="Elior Medium" pitchFamily="2" charset="0"/>
              <a:cs typeface="Arial" pitchFamily="34" charset="0"/>
            </a:endParaRPr>
          </a:p>
          <a:p>
            <a:endParaRPr lang="de-DE" sz="1800" dirty="0" smtClean="0">
              <a:solidFill>
                <a:srgbClr val="505A5F"/>
              </a:solidFill>
              <a:latin typeface="Elior Medium" pitchFamily="2" charset="0"/>
              <a:cs typeface="Arial" pitchFamily="34" charset="0"/>
            </a:endParaRPr>
          </a:p>
          <a:p>
            <a:endParaRPr lang="fr-FR" sz="1800" dirty="0">
              <a:solidFill>
                <a:srgbClr val="505A5F"/>
              </a:solidFill>
              <a:latin typeface="Elior Medium" pitchFamily="2" charset="0"/>
              <a:cs typeface="Arial" pitchFamily="34" charset="0"/>
            </a:endParaRPr>
          </a:p>
        </p:txBody>
      </p:sp>
      <p:grpSp>
        <p:nvGrpSpPr>
          <p:cNvPr id="24" name="Groupe 23"/>
          <p:cNvGrpSpPr/>
          <p:nvPr/>
        </p:nvGrpSpPr>
        <p:grpSpPr>
          <a:xfrm>
            <a:off x="252239" y="1962324"/>
            <a:ext cx="1620000" cy="7776864"/>
            <a:chOff x="252239" y="2034452"/>
            <a:chExt cx="1620000" cy="7560720"/>
          </a:xfrm>
        </p:grpSpPr>
        <p:pic>
          <p:nvPicPr>
            <p:cNvPr id="21" name="Image 20" descr="INNOCENT.jpg"/>
            <p:cNvPicPr>
              <a:picLocks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2239" y="6354932"/>
              <a:ext cx="1620000" cy="1080000"/>
            </a:xfrm>
            <a:prstGeom prst="rect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</p:pic>
        <p:pic>
          <p:nvPicPr>
            <p:cNvPr id="27" name="Image 26" descr="DANIO.jpg"/>
            <p:cNvPicPr>
              <a:picLocks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2239" y="7435052"/>
              <a:ext cx="1620000" cy="1080000"/>
            </a:xfrm>
            <a:prstGeom prst="rect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</p:pic>
        <p:pic>
          <p:nvPicPr>
            <p:cNvPr id="20" name="Image 19" descr="CMI-5483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52239" y="2034452"/>
              <a:ext cx="1620000" cy="1080000"/>
            </a:xfrm>
            <a:prstGeom prst="rect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</p:pic>
        <p:pic>
          <p:nvPicPr>
            <p:cNvPr id="22" name="Image 21" descr="LA VACHE A BOIRE.jpg"/>
            <p:cNvPicPr>
              <a:picLocks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52239" y="8515172"/>
              <a:ext cx="1620000" cy="1080000"/>
            </a:xfrm>
            <a:prstGeom prst="rect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</p:pic>
        <p:pic>
          <p:nvPicPr>
            <p:cNvPr id="23" name="Image 22" descr="sandwich roblechon bacon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52239" y="3114452"/>
              <a:ext cx="1620000" cy="1080000"/>
            </a:xfrm>
            <a:prstGeom prst="rect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</p:pic>
        <p:pic>
          <p:nvPicPr>
            <p:cNvPr id="25" name="Image 24" descr="thCAJSXYZK.jpg"/>
            <p:cNvPicPr>
              <a:picLocks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52239" y="5274812"/>
              <a:ext cx="1620000" cy="1080000"/>
            </a:xfrm>
            <a:prstGeom prst="rect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</p:pic>
        <p:pic>
          <p:nvPicPr>
            <p:cNvPr id="15" name="Image 14" descr="salade-poulet-quinoa-epinard.jpg"/>
            <p:cNvPicPr>
              <a:picLocks/>
            </p:cNvPicPr>
            <p:nvPr/>
          </p:nvPicPr>
          <p:blipFill>
            <a:blip r:embed="rId10" cstate="print"/>
            <a:srcRect r="8696"/>
            <a:stretch>
              <a:fillRect/>
            </a:stretch>
          </p:blipFill>
          <p:spPr>
            <a:xfrm>
              <a:off x="252239" y="4194692"/>
              <a:ext cx="1620000" cy="1080000"/>
            </a:xfrm>
            <a:prstGeom prst="rect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</p:pic>
      </p:grpSp>
      <p:pic>
        <p:nvPicPr>
          <p:cNvPr id="16" name="Image 15" descr="ELIOR_logo_Q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640216" y="9883204"/>
            <a:ext cx="1633015" cy="576064"/>
          </a:xfrm>
          <a:prstGeom prst="rect">
            <a:avLst/>
          </a:prstGeom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35793" y="450156"/>
            <a:ext cx="5832648" cy="1039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122</Words>
  <Application>Microsoft Office PowerPoint</Application>
  <PresentationFormat>Personnalisé</PresentationFormat>
  <Paragraphs>32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Elior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Votre future Restauration Rapide</dc:title>
  <dc:creator>Elior</dc:creator>
  <cp:lastModifiedBy>sa les beaux soleils sa des beaux soleils</cp:lastModifiedBy>
  <cp:revision>60</cp:revision>
  <cp:lastPrinted>2016-10-17T17:23:30Z</cp:lastPrinted>
  <dcterms:created xsi:type="dcterms:W3CDTF">2015-06-09T13:57:15Z</dcterms:created>
  <dcterms:modified xsi:type="dcterms:W3CDTF">2016-10-18T06:45:16Z</dcterms:modified>
</cp:coreProperties>
</file>