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7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56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47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23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29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06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96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35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44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50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28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11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D99F-E0DC-45FA-A6A7-59949012C9A9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26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2915817" cy="51435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68378" y="1347614"/>
            <a:ext cx="5959571" cy="47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6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Chères clientes, Chers clients,</a:t>
            </a:r>
            <a:endParaRPr lang="fr-FR" sz="2600" dirty="0" smtClean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7" r="40938" b="29092"/>
          <a:stretch/>
        </p:blipFill>
        <p:spPr>
          <a:xfrm>
            <a:off x="-1" y="2151854"/>
            <a:ext cx="2915817" cy="96406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051720" y="0"/>
            <a:ext cx="7092279" cy="96406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131839" y="123478"/>
            <a:ext cx="5832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RĒOUVERTURE</a:t>
            </a:r>
            <a:endParaRPr lang="fr-FR" sz="4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136006" y="2161310"/>
            <a:ext cx="576064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A partir du 8 juin, il vous sera  proposé 1 ou  2 plats chauds, en plu</a:t>
            </a:r>
            <a:r>
              <a:rPr lang="fr-FR" sz="26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s </a:t>
            </a:r>
            <a:r>
              <a:rPr lang="fr-FR" sz="2600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des repas froids déjà proposés, depuis le 11 mai 2020 </a:t>
            </a:r>
            <a:endParaRPr lang="fr-FR" sz="2600" u="sng" dirty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1254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36</Words>
  <Application>Microsoft Office PowerPoint</Application>
  <PresentationFormat>Affichage à l'écran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 les beaux soleils sa des beaux soleils</dc:creator>
  <cp:lastModifiedBy>slevass</cp:lastModifiedBy>
  <cp:revision>13</cp:revision>
  <dcterms:created xsi:type="dcterms:W3CDTF">2020-05-06T12:12:29Z</dcterms:created>
  <dcterms:modified xsi:type="dcterms:W3CDTF">2020-06-05T11:15:24Z</dcterms:modified>
</cp:coreProperties>
</file>